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2192000" cy="6858000"/>
  <p:notesSz cx="6858000" cy="9144000"/>
  <p:custDataLst>
    <p:tags r:id="rId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" y="31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2024/10/24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7" Type="http://schemas.openxmlformats.org/officeDocument/2006/relationships/image" Target="../media/image3.jpeg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微信图片_202410241245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65" y="0"/>
            <a:ext cx="10287635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AE7C6CB-0B3C-F409-8FC6-AAF0FB019D0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933" y="0"/>
            <a:ext cx="10288134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28762F-6861-B9CD-49FB-06C8747EE6E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ViY2JkMjU3NGYzZTEwMzZmMGFkZWViYmNkYWU3ND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Arial</vt:lpstr>
      <vt:lpstr>Wingdings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姐 琪</cp:lastModifiedBy>
  <cp:revision>157</cp:revision>
  <dcterms:created xsi:type="dcterms:W3CDTF">2019-06-19T02:08:00Z</dcterms:created>
  <dcterms:modified xsi:type="dcterms:W3CDTF">2024-10-24T07:17:39Z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2052-12.1.0.17857</vt:lpwstr>
  </property>
  <property fmtid="{D5CDD505-2E9C-101B-9397-08002B2CF9AE}" pid="3" name="ICV">
    <vt:lpwstr>B366D30267E44A67B04C547E675C323F_11</vt:lpwstr>
  </property>
</Properties>
</file>